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4" r:id="rId10"/>
    <p:sldId id="267" r:id="rId11"/>
    <p:sldId id="265" r:id="rId12"/>
    <p:sldId id="266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BDB518-1E8D-4FFE-AA76-088247B560D2}" v="60" dt="2023-02-08T17:40:14.224"/>
    <p1510:client id="{2A9DE395-5FA4-458B-BF04-2680DD438EE8}" v="427" dt="2023-02-08T15:55:54.7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620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158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730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956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924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00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54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760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003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06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224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2/8/2023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95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A5C8F5-8C9E-CA0F-7A44-ED70D35FB3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096006" y="643467"/>
            <a:ext cx="5452529" cy="3569242"/>
          </a:xfrm>
        </p:spPr>
        <p:txBody>
          <a:bodyPr anchor="t">
            <a:normAutofit/>
          </a:bodyPr>
          <a:lstStyle/>
          <a:p>
            <a:pPr algn="r"/>
            <a:r>
              <a:rPr lang="es-ES" sz="5100">
                <a:solidFill>
                  <a:schemeClr val="bg1"/>
                </a:solidFill>
              </a:rPr>
              <a:t>Análisis exploratorio de datos (</a:t>
            </a:r>
            <a:r>
              <a:rPr lang="es-ES" sz="5100" i="1">
                <a:solidFill>
                  <a:schemeClr val="bg1"/>
                </a:solidFill>
              </a:rPr>
              <a:t>EDA</a:t>
            </a:r>
            <a:r>
              <a:rPr lang="es-ES" sz="5100">
                <a:solidFill>
                  <a:schemeClr val="bg1"/>
                </a:solidFill>
              </a:rPr>
              <a:t>)</a:t>
            </a:r>
          </a:p>
          <a:p>
            <a:pPr algn="r"/>
            <a:endParaRPr lang="es-ES" sz="510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099055" y="4551035"/>
            <a:ext cx="5449479" cy="192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s-ES">
                <a:solidFill>
                  <a:schemeClr val="bg1"/>
                </a:solidFill>
              </a:rPr>
              <a:t>Población España</a:t>
            </a: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765ED-6033-C789-B59F-ACBF793E2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Saldo migratorio en negativo</a:t>
            </a:r>
          </a:p>
        </p:txBody>
      </p:sp>
      <p:pic>
        <p:nvPicPr>
          <p:cNvPr id="4" name="Imagen 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C09835E4-C83E-D70A-F14E-8B6BC4C66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11" y="1768443"/>
            <a:ext cx="12198822" cy="5079853"/>
          </a:xfrm>
        </p:spPr>
      </p:pic>
    </p:spTree>
    <p:extLst>
      <p:ext uri="{BB962C8B-B14F-4D97-AF65-F5344CB8AC3E}">
        <p14:creationId xmlns:p14="http://schemas.microsoft.com/office/powerpoint/2010/main" val="726658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FC686-0468-6660-A096-42ABFB36F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Principales Pueblos de migración</a:t>
            </a:r>
          </a:p>
        </p:txBody>
      </p:sp>
      <p:pic>
        <p:nvPicPr>
          <p:cNvPr id="4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6F0C3BB-C6E1-DF56-F2E7-9F23C3AAD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7666"/>
            <a:ext cx="10515600" cy="4147257"/>
          </a:xfrm>
        </p:spPr>
      </p:pic>
    </p:spTree>
    <p:extLst>
      <p:ext uri="{BB962C8B-B14F-4D97-AF65-F5344CB8AC3E}">
        <p14:creationId xmlns:p14="http://schemas.microsoft.com/office/powerpoint/2010/main" val="389337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10F9E6-F0F9-7633-DD00-5737E4F32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Precio vivienda media 2000 euros</a:t>
            </a:r>
          </a:p>
        </p:txBody>
      </p:sp>
      <p:pic>
        <p:nvPicPr>
          <p:cNvPr id="4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1C88F601-13FA-3463-0174-8A3C59720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11" y="1927666"/>
            <a:ext cx="12198822" cy="4920630"/>
          </a:xfrm>
        </p:spPr>
      </p:pic>
    </p:spTree>
    <p:extLst>
      <p:ext uri="{BB962C8B-B14F-4D97-AF65-F5344CB8AC3E}">
        <p14:creationId xmlns:p14="http://schemas.microsoft.com/office/powerpoint/2010/main" val="265113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E54509-FB35-7015-B6C2-0F1026F67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Precio vivienda Dos Hermanas</a:t>
            </a:r>
          </a:p>
        </p:txBody>
      </p:sp>
      <p:pic>
        <p:nvPicPr>
          <p:cNvPr id="4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8C0E5E4-25BF-AA8D-AAA3-78F090922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2018651"/>
            <a:ext cx="11357211" cy="4829645"/>
          </a:xfrm>
        </p:spPr>
      </p:pic>
    </p:spTree>
    <p:extLst>
      <p:ext uri="{BB962C8B-B14F-4D97-AF65-F5344CB8AC3E}">
        <p14:creationId xmlns:p14="http://schemas.microsoft.com/office/powerpoint/2010/main" val="1975702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FC7FF-B89E-CE98-761E-6D30C82C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Precio vivienda Alcalá de </a:t>
            </a:r>
            <a:r>
              <a:rPr lang="es-ES" dirty="0" err="1"/>
              <a:t>Gra</a:t>
            </a:r>
            <a:r>
              <a:rPr lang="es-ES" dirty="0"/>
              <a:t>.</a:t>
            </a:r>
          </a:p>
        </p:txBody>
      </p:sp>
      <p:pic>
        <p:nvPicPr>
          <p:cNvPr id="4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7CB1FFC-1416-AB67-021F-DCBDFDC8C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7666"/>
            <a:ext cx="10515600" cy="4147257"/>
          </a:xfrm>
        </p:spPr>
      </p:pic>
    </p:spTree>
    <p:extLst>
      <p:ext uri="{BB962C8B-B14F-4D97-AF65-F5344CB8AC3E}">
        <p14:creationId xmlns:p14="http://schemas.microsoft.com/office/powerpoint/2010/main" val="409803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Persona entregando llaves">
            <a:extLst>
              <a:ext uri="{FF2B5EF4-FFF2-40B4-BE49-F238E27FC236}">
                <a16:creationId xmlns:a16="http://schemas.microsoft.com/office/drawing/2014/main" id="{E74F0C9E-928C-52C7-BCED-B5D74B82C6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36" r="-2" b="3166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7710AA-6597-FD86-939E-D205523C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 los alquileres?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84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05370E-4488-351D-950F-18682E510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Alquiler Sevilla</a:t>
            </a:r>
          </a:p>
        </p:txBody>
      </p:sp>
      <p:pic>
        <p:nvPicPr>
          <p:cNvPr id="4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064137B-1A16-1DA7-5959-BE2251D47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7666"/>
            <a:ext cx="10515600" cy="4147257"/>
          </a:xfrm>
        </p:spPr>
      </p:pic>
    </p:spTree>
    <p:extLst>
      <p:ext uri="{BB962C8B-B14F-4D97-AF65-F5344CB8AC3E}">
        <p14:creationId xmlns:p14="http://schemas.microsoft.com/office/powerpoint/2010/main" val="1663324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A598BD-1BBA-2F43-23D9-209738E12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Alquiler Dos Hermanas</a:t>
            </a:r>
          </a:p>
        </p:txBody>
      </p:sp>
      <p:pic>
        <p:nvPicPr>
          <p:cNvPr id="4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1577EC33-2229-F4F3-A270-50858927A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11" y="1927666"/>
            <a:ext cx="12198822" cy="4920630"/>
          </a:xfrm>
        </p:spPr>
      </p:pic>
    </p:spTree>
    <p:extLst>
      <p:ext uri="{BB962C8B-B14F-4D97-AF65-F5344CB8AC3E}">
        <p14:creationId xmlns:p14="http://schemas.microsoft.com/office/powerpoint/2010/main" val="311348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707F51-4EB0-5577-162B-B4D843A1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Alquiler Alcalá de </a:t>
            </a:r>
            <a:r>
              <a:rPr lang="es-ES" dirty="0" err="1"/>
              <a:t>Gra</a:t>
            </a:r>
            <a:r>
              <a:rPr lang="es-ES" dirty="0"/>
              <a:t>.</a:t>
            </a:r>
          </a:p>
        </p:txBody>
      </p:sp>
      <p:pic>
        <p:nvPicPr>
          <p:cNvPr id="4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F2B2A0BC-3BCB-4630-FBB8-9749E0424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11" y="1927666"/>
            <a:ext cx="12198823" cy="4920630"/>
          </a:xfrm>
        </p:spPr>
      </p:pic>
    </p:spTree>
    <p:extLst>
      <p:ext uri="{BB962C8B-B14F-4D97-AF65-F5344CB8AC3E}">
        <p14:creationId xmlns:p14="http://schemas.microsoft.com/office/powerpoint/2010/main" val="2505084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583DB1-2647-7A83-E3AF-23EEC775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055115"/>
          </a:xfrm>
        </p:spPr>
        <p:txBody>
          <a:bodyPr>
            <a:normAutofit/>
          </a:bodyPr>
          <a:lstStyle/>
          <a:p>
            <a:endParaRPr lang="es-ES" i="1" dirty="0"/>
          </a:p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A385C9-F7CF-3E07-27AF-7518C01E5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76" y="597325"/>
            <a:ext cx="10515600" cy="486313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ES" i="1" dirty="0">
                <a:ea typeface="+mn-lt"/>
                <a:cs typeface="+mn-lt"/>
              </a:rPr>
              <a:t>El gran descenso de población a Sevilla capital se debe principalmente al elevado coste para adquirir una vivienda ya sea de segunda mano o nueva y también el precio del alquiler.</a:t>
            </a:r>
            <a:endParaRPr lang="es-ES" dirty="0"/>
          </a:p>
          <a:p>
            <a:pPr>
              <a:buNone/>
            </a:pPr>
            <a:r>
              <a:rPr lang="es-ES" i="1" dirty="0">
                <a:ea typeface="+mn-lt"/>
                <a:cs typeface="+mn-lt"/>
              </a:rPr>
              <a:t>Se puede sacar aún más datos pero creo que con esto queda demostrado mi teoría</a:t>
            </a:r>
            <a:endParaRPr lang="es-ES" dirty="0"/>
          </a:p>
          <a:p>
            <a:pPr>
              <a:buNone/>
            </a:pPr>
            <a:endParaRPr lang="es-ES" i="1" dirty="0"/>
          </a:p>
          <a:p>
            <a:pPr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2521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6E6123-F236-0794-267E-940C0BB31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415CD07F-EE5D-CC29-7CCC-EA0B4684F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90" y="5924"/>
            <a:ext cx="12193981" cy="6853427"/>
          </a:xfrm>
        </p:spPr>
      </p:pic>
    </p:spTree>
    <p:extLst>
      <p:ext uri="{BB962C8B-B14F-4D97-AF65-F5344CB8AC3E}">
        <p14:creationId xmlns:p14="http://schemas.microsoft.com/office/powerpoint/2010/main" val="1605508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1583F-E882-D0DF-5F3B-68DF657A9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Extra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43EA8B-E652-8290-5005-167902FCA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Curiosidades</a:t>
            </a:r>
          </a:p>
        </p:txBody>
      </p:sp>
    </p:spTree>
    <p:extLst>
      <p:ext uri="{BB962C8B-B14F-4D97-AF65-F5344CB8AC3E}">
        <p14:creationId xmlns:p14="http://schemas.microsoft.com/office/powerpoint/2010/main" val="2715203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A89431-1C82-9DA9-ED0E-AD589ADA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C6D5E290-38A7-EE72-CA0B-F7EA064AE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11" y="1927666"/>
            <a:ext cx="12198823" cy="4932003"/>
          </a:xfrm>
        </p:spPr>
      </p:pic>
    </p:spTree>
    <p:extLst>
      <p:ext uri="{BB962C8B-B14F-4D97-AF65-F5344CB8AC3E}">
        <p14:creationId xmlns:p14="http://schemas.microsoft.com/office/powerpoint/2010/main" val="1985906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1C621D-DAD9-EABD-8321-3F9605377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1A9E788-7BEA-2CD4-02A2-1593D9437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10" y="1927666"/>
            <a:ext cx="12198822" cy="4932003"/>
          </a:xfrm>
        </p:spPr>
      </p:pic>
    </p:spTree>
    <p:extLst>
      <p:ext uri="{BB962C8B-B14F-4D97-AF65-F5344CB8AC3E}">
        <p14:creationId xmlns:p14="http://schemas.microsoft.com/office/powerpoint/2010/main" val="2532699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F8587C-73A6-3457-4A0B-4B346CED8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57CB52B3-14A5-8E60-D535-A9D852EF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11" y="1779816"/>
            <a:ext cx="12198823" cy="5079852"/>
          </a:xfrm>
        </p:spPr>
      </p:pic>
    </p:spTree>
    <p:extLst>
      <p:ext uri="{BB962C8B-B14F-4D97-AF65-F5344CB8AC3E}">
        <p14:creationId xmlns:p14="http://schemas.microsoft.com/office/powerpoint/2010/main" val="482003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C2ADE5-B1D5-010B-DE64-5847B52AC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Gracias por todo!!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6B4086-5FBE-74FE-FDFA-EB9AD9C1B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4315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2C31B-EAD1-5972-A658-8147A8088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Comunidades autónomas</a:t>
            </a:r>
          </a:p>
        </p:txBody>
      </p:sp>
      <p:pic>
        <p:nvPicPr>
          <p:cNvPr id="4" name="Imagen 4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4C902E4F-8091-8CAB-BFFB-C69DA1E7A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11" y="1698236"/>
            <a:ext cx="12198822" cy="5163401"/>
          </a:xfrm>
        </p:spPr>
      </p:pic>
    </p:spTree>
    <p:extLst>
      <p:ext uri="{BB962C8B-B14F-4D97-AF65-F5344CB8AC3E}">
        <p14:creationId xmlns:p14="http://schemas.microsoft.com/office/powerpoint/2010/main" val="91909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8FFE05-A57B-81F7-33C6-119CF06F4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006" y="-5365"/>
            <a:ext cx="6880389" cy="106726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r"/>
            <a:r>
              <a:rPr lang="en-US" sz="80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España 2022</a:t>
            </a:r>
          </a:p>
        </p:txBody>
      </p:sp>
      <p:sp>
        <p:nvSpPr>
          <p:cNvPr id="1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4" descr="Gráfico&#10;&#10;Descripción generada automáticamente">
            <a:extLst>
              <a:ext uri="{FF2B5EF4-FFF2-40B4-BE49-F238E27FC236}">
                <a16:creationId xmlns:a16="http://schemas.microsoft.com/office/drawing/2014/main" id="{7CE16799-A09C-F810-5E98-F62B044D3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8" y="1650280"/>
            <a:ext cx="12189027" cy="5191229"/>
          </a:xfrm>
          <a:prstGeom prst="rect">
            <a:avLst/>
          </a:prstGeom>
        </p:spPr>
      </p:pic>
      <p:sp>
        <p:nvSpPr>
          <p:cNvPr id="1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40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210659-F7CB-551A-D6F5-CEA276E1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Población extranjera en detalle</a:t>
            </a:r>
          </a:p>
        </p:txBody>
      </p:sp>
      <p:pic>
        <p:nvPicPr>
          <p:cNvPr id="4" name="Imagen 4" descr="Gráfico, Gráfico en cascada&#10;&#10;Descripción generada automáticamente">
            <a:extLst>
              <a:ext uri="{FF2B5EF4-FFF2-40B4-BE49-F238E27FC236}">
                <a16:creationId xmlns:a16="http://schemas.microsoft.com/office/drawing/2014/main" id="{9BC4EEDF-3F9A-3BC9-5424-8C3FAF070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10" y="1700203"/>
            <a:ext cx="12198822" cy="5159466"/>
          </a:xfrm>
        </p:spPr>
      </p:pic>
    </p:spTree>
    <p:extLst>
      <p:ext uri="{BB962C8B-B14F-4D97-AF65-F5344CB8AC3E}">
        <p14:creationId xmlns:p14="http://schemas.microsoft.com/office/powerpoint/2010/main" val="1419630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96C9FA-085B-54A6-0634-DC1C1D39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Población Madrid</a:t>
            </a:r>
          </a:p>
        </p:txBody>
      </p:sp>
      <p:pic>
        <p:nvPicPr>
          <p:cNvPr id="4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4A4BAAC-ACD7-AD96-2116-8B35DAF44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11" y="1870800"/>
            <a:ext cx="12198822" cy="4977496"/>
          </a:xfrm>
        </p:spPr>
      </p:pic>
    </p:spTree>
    <p:extLst>
      <p:ext uri="{BB962C8B-B14F-4D97-AF65-F5344CB8AC3E}">
        <p14:creationId xmlns:p14="http://schemas.microsoft.com/office/powerpoint/2010/main" val="3100962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D3685-D55E-EBC5-1732-0BE2D5C82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Población Barcelona</a:t>
            </a:r>
          </a:p>
        </p:txBody>
      </p:sp>
      <p:pic>
        <p:nvPicPr>
          <p:cNvPr id="4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8201B29-4261-E3A5-A0C9-A62D01EA0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11" y="2018651"/>
            <a:ext cx="12198822" cy="4829645"/>
          </a:xfrm>
        </p:spPr>
      </p:pic>
    </p:spTree>
    <p:extLst>
      <p:ext uri="{BB962C8B-B14F-4D97-AF65-F5344CB8AC3E}">
        <p14:creationId xmlns:p14="http://schemas.microsoft.com/office/powerpoint/2010/main" val="1462341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D7E734-A588-F861-C4F4-DCA99C6E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Málaga</a:t>
            </a:r>
          </a:p>
        </p:txBody>
      </p:sp>
      <p:pic>
        <p:nvPicPr>
          <p:cNvPr id="4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5FB95C8-246D-7047-7732-1B85EE40D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10" y="1848055"/>
            <a:ext cx="12198822" cy="5057107"/>
          </a:xfrm>
        </p:spPr>
      </p:pic>
    </p:spTree>
    <p:extLst>
      <p:ext uri="{BB962C8B-B14F-4D97-AF65-F5344CB8AC3E}">
        <p14:creationId xmlns:p14="http://schemas.microsoft.com/office/powerpoint/2010/main" val="1726814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2E7A6-206D-A17A-B562-1DBC92CD6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Sevilla</a:t>
            </a:r>
          </a:p>
        </p:txBody>
      </p:sp>
      <p:pic>
        <p:nvPicPr>
          <p:cNvPr id="4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2A988E5-0B03-0C46-557B-23F3F9819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11" y="1927666"/>
            <a:ext cx="12198822" cy="4932003"/>
          </a:xfrm>
        </p:spPr>
      </p:pic>
    </p:spTree>
    <p:extLst>
      <p:ext uri="{BB962C8B-B14F-4D97-AF65-F5344CB8AC3E}">
        <p14:creationId xmlns:p14="http://schemas.microsoft.com/office/powerpoint/2010/main" val="235585605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Custom 148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24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5" baseType="lpstr">
      <vt:lpstr>GradientVTI</vt:lpstr>
      <vt:lpstr>Análisis exploratorio de datos (EDA) </vt:lpstr>
      <vt:lpstr>Presentación de PowerPoint</vt:lpstr>
      <vt:lpstr>Comunidades autónomas</vt:lpstr>
      <vt:lpstr>España 2022</vt:lpstr>
      <vt:lpstr>Población extranjera en detalle</vt:lpstr>
      <vt:lpstr>Población Madrid</vt:lpstr>
      <vt:lpstr>Población Barcelona</vt:lpstr>
      <vt:lpstr>Málaga</vt:lpstr>
      <vt:lpstr>Sevilla</vt:lpstr>
      <vt:lpstr>Saldo migratorio en negativo</vt:lpstr>
      <vt:lpstr>Principales Pueblos de migración</vt:lpstr>
      <vt:lpstr>Precio vivienda media 2000 euros</vt:lpstr>
      <vt:lpstr>Precio vivienda Dos Hermanas</vt:lpstr>
      <vt:lpstr>Precio vivienda Alcalá de Gra.</vt:lpstr>
      <vt:lpstr>Y los alquileres?</vt:lpstr>
      <vt:lpstr>Alquiler Sevilla</vt:lpstr>
      <vt:lpstr>Alquiler Dos Hermanas</vt:lpstr>
      <vt:lpstr>Alquiler Alcalá de Gra.</vt:lpstr>
      <vt:lpstr> </vt:lpstr>
      <vt:lpstr>Extra</vt:lpstr>
      <vt:lpstr>Presentación de PowerPoint</vt:lpstr>
      <vt:lpstr>Presentación de PowerPoint</vt:lpstr>
      <vt:lpstr>Presentación de PowerPoint</vt:lpstr>
      <vt:lpstr>Gracias por todo!!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205</cp:revision>
  <dcterms:created xsi:type="dcterms:W3CDTF">2012-07-30T22:48:03Z</dcterms:created>
  <dcterms:modified xsi:type="dcterms:W3CDTF">2023-02-08T17:40:16Z</dcterms:modified>
</cp:coreProperties>
</file>